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29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3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3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3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38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40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4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4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4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4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48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49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5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5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000">
                <a:solidFill>
                  <a:srgbClr val="000000"/>
                </a:solidFill>
                <a:latin typeface="Calibri"/>
              </a:rPr>
              <a:t>FFPM 241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000">
                <a:solidFill>
                  <a:srgbClr val="000000"/>
                </a:solidFill>
                <a:latin typeface="Calibri"/>
              </a:rPr>
              <a:t>FFPM 226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000">
                <a:solidFill>
                  <a:srgbClr val="000000"/>
                </a:solidFill>
                <a:latin typeface="Calibri"/>
              </a:rPr>
              <a:t>VAVAKA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false" sz="8000">
                <a:solidFill>
                  <a:srgbClr val="000000"/>
                </a:solidFill>
                <a:latin typeface="Calibri"/>
              </a:rPr>
              <a:t>VAKITENY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b="false" sz="8000">
                <a:solidFill>
                  <a:srgbClr val="000000"/>
                </a:solidFill>
                <a:latin typeface="Calibri"/>
              </a:rPr>
              <a:t>Salamo 68 : 7 - 14
Jaona 8 : 12 - 19
Kolosiana 1 : 9 - 14
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000">
                <a:solidFill>
                  <a:srgbClr val="000000"/>
                </a:solidFill>
                <a:latin typeface="Calibri"/>
              </a:rPr>
              <a:t>FFPM 317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000">
                <a:solidFill>
                  <a:srgbClr val="000000"/>
                </a:solidFill>
                <a:latin typeface="Calibri"/>
              </a:rPr>
              <a:t>TORITENY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000">
                <a:solidFill>
                  <a:srgbClr val="000000"/>
                </a:solidFill>
                <a:latin typeface="Calibri"/>
              </a:rPr>
              <a:t>TORITENY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000">
                <a:solidFill>
                  <a:srgbClr val="000000"/>
                </a:solidFill>
                <a:latin typeface="Calibri"/>
              </a:rPr>
              <a:t>VAVAKA SY RAINAY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000">
                <a:solidFill>
                  <a:srgbClr val="000000"/>
                </a:solidFill>
                <a:latin typeface="Calibri"/>
              </a:rPr>
              <a:t>FANEKEM-PINOANA FAHATELO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000">
                <a:solidFill>
                  <a:srgbClr val="000000"/>
                </a:solidFill>
                <a:latin typeface="Calibri"/>
              </a:rPr>
              <a:t>FANEKEM-PINOANA FAHATELO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000">
                <a:solidFill>
                  <a:srgbClr val="000000"/>
                </a:solidFill>
                <a:latin typeface="Calibri"/>
              </a:rPr>
              <a:t>ASAN'
ANDRIAMANITRA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000">
                <a:solidFill>
                  <a:srgbClr val="000000"/>
                </a:solidFill>
                <a:latin typeface="Calibri"/>
              </a:rPr>
              <a:t>FIARAHABANA APOSTOLIKA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000">
                <a:solidFill>
                  <a:srgbClr val="000000"/>
                </a:solidFill>
                <a:latin typeface="Calibri"/>
              </a:rPr>
              <a:t>RAHARAHAM-PIANGONANA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000">
                <a:solidFill>
                  <a:srgbClr val="000000"/>
                </a:solidFill>
                <a:latin typeface="Calibri"/>
              </a:rPr>
              <a:t>RAKITRA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000">
                <a:solidFill>
                  <a:srgbClr val="000000"/>
                </a:solidFill>
                <a:latin typeface="Calibri"/>
              </a:rPr>
              <a:t>SALAMO 145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000">
                <a:solidFill>
                  <a:srgbClr val="000000"/>
                </a:solidFill>
                <a:latin typeface="Calibri"/>
              </a:rPr>
              <a:t>FANOLORANA NY RAKITRA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000">
                <a:solidFill>
                  <a:srgbClr val="000000"/>
                </a:solidFill>
                <a:latin typeface="Calibri"/>
              </a:rPr>
              <a:t>ASA VAVOLOMBELONA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000">
                <a:solidFill>
                  <a:srgbClr val="000000"/>
                </a:solidFill>
                <a:latin typeface="Calibri"/>
              </a:rPr>
              <a:t>FFPM 297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000">
                <a:solidFill>
                  <a:srgbClr val="000000"/>
                </a:solidFill>
                <a:latin typeface="Calibri"/>
              </a:rPr>
              <a:t>Fandraisana Mpandray 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000">
                <a:solidFill>
                  <a:srgbClr val="000000"/>
                </a:solidFill>
                <a:latin typeface="Calibri"/>
              </a:rPr>
              <a:t>FF 34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000">
                <a:solidFill>
                  <a:srgbClr val="000000"/>
                </a:solidFill>
                <a:latin typeface="Calibri"/>
              </a:rPr>
              <a:t>placeholder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000">
                <a:solidFill>
                  <a:srgbClr val="000000"/>
                </a:solidFill>
                <a:latin typeface="Calibri"/>
              </a:rPr>
              <a:t>ANTEMA 13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000">
                <a:solidFill>
                  <a:srgbClr val="000000"/>
                </a:solidFill>
                <a:latin typeface="Calibri"/>
              </a:rPr>
              <a:t>FISAORANA SY FIDERANA AN'
ANDRIAMANITRA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000">
                <a:solidFill>
                  <a:srgbClr val="000000"/>
                </a:solidFill>
                <a:latin typeface="Calibri"/>
              </a:rPr>
              <a:t>Raki-pifaliana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000">
                <a:solidFill>
                  <a:srgbClr val="000000"/>
                </a:solidFill>
                <a:latin typeface="Calibri"/>
              </a:rPr>
              <a:t>VAVAKA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000">
                <a:solidFill>
                  <a:srgbClr val="000000"/>
                </a:solidFill>
                <a:latin typeface="Calibri"/>
              </a:rPr>
              <a:t>TSODRANO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000">
                <a:solidFill>
                  <a:srgbClr val="000000"/>
                </a:solidFill>
                <a:latin typeface="Calibri"/>
              </a:rPr>
              <a:t>FFPM 332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000">
                <a:solidFill>
                  <a:srgbClr val="000000"/>
                </a:solidFill>
                <a:latin typeface="Calibri"/>
              </a:rPr>
              <a:t>TRINITE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000">
                <a:solidFill>
                  <a:srgbClr val="000000"/>
                </a:solidFill>
                <a:latin typeface="Calibri"/>
              </a:rPr>
              <a:t>FIRAVANA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000">
                <a:solidFill>
                  <a:srgbClr val="000000"/>
                </a:solidFill>
                <a:latin typeface="Calibri"/>
              </a:rPr>
              <a:t>Fandraisana Fanasan'ny Tompo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000">
                <a:solidFill>
                  <a:srgbClr val="000000"/>
                </a:solidFill>
                <a:latin typeface="Calibri"/>
              </a:rPr>
              <a:t>FANEHOANA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000">
                <a:solidFill>
                  <a:srgbClr val="000000"/>
                </a:solidFill>
                <a:latin typeface="Calibri"/>
              </a:rPr>
              <a:t>ANTEMA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000">
                <a:solidFill>
                  <a:srgbClr val="000000"/>
                </a:solidFill>
                <a:latin typeface="Calibri"/>
              </a:rPr>
              <a:t>ANTEMA 1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000">
                <a:solidFill>
                  <a:srgbClr val="000000"/>
                </a:solidFill>
                <a:latin typeface="Calibri"/>
              </a:rPr>
              <a:t>Sal 138 : 1- 3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000">
                <a:solidFill>
                  <a:srgbClr val="000000"/>
                </a:solidFill>
                <a:latin typeface="Calibri"/>
              </a:rPr>
              <a:t>antema_1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000">
                <a:solidFill>
                  <a:srgbClr val="000000"/>
                </a:solidFill>
                <a:latin typeface="Calibri"/>
              </a:rPr>
              <a:t>FANORENANA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000">
                <a:solidFill>
                  <a:srgbClr val="000000"/>
                </a:solidFill>
                <a:latin typeface="Calibri"/>
              </a:rPr>
              <a:t>VAVAKA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000">
                <a:solidFill>
                  <a:srgbClr val="000000"/>
                </a:solidFill>
                <a:latin typeface="Calibri"/>
              </a:rPr>
              <a:t>FANAMASINANA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000">
                <a:solidFill>
                  <a:srgbClr val="000000"/>
                </a:solidFill>
                <a:latin typeface="Calibri"/>
              </a:rPr>
              <a:t>FANASANA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000">
                <a:solidFill>
                  <a:srgbClr val="000000"/>
                </a:solidFill>
                <a:latin typeface="Calibri"/>
              </a:rPr>
              <a:t>FIZARANA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000">
                <a:solidFill>
                  <a:srgbClr val="000000"/>
                </a:solidFill>
                <a:latin typeface="Calibri"/>
              </a:rPr>
              <a:t>FFPM 377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000">
                <a:solidFill>
                  <a:srgbClr val="000000"/>
                </a:solidFill>
                <a:latin typeface="Calibri"/>
              </a:rPr>
              <a:t>FANDRAISANA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000">
                <a:solidFill>
                  <a:srgbClr val="000000"/>
                </a:solidFill>
                <a:latin typeface="Calibri"/>
              </a:rPr>
              <a:t>FANATI-PISAORANA &amp; FANANGONANA KAPOAKA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000">
                <a:solidFill>
                  <a:srgbClr val="000000"/>
                </a:solidFill>
                <a:latin typeface="Calibri"/>
              </a:rPr>
              <a:t>FFPM 428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000">
                <a:solidFill>
                  <a:srgbClr val="000000"/>
                </a:solidFill>
                <a:latin typeface="Calibri"/>
              </a:rPr>
              <a:t>FFPM 165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000">
                <a:solidFill>
                  <a:srgbClr val="000000"/>
                </a:solidFill>
                <a:latin typeface="Calibri"/>
              </a:rPr>
              <a:t>HAFATRA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000">
                <a:solidFill>
                  <a:srgbClr val="000000"/>
                </a:solidFill>
                <a:latin typeface="Calibri"/>
              </a:rPr>
              <a:t>TSODRANO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000">
                <a:solidFill>
                  <a:srgbClr val="000000"/>
                </a:solidFill>
                <a:latin typeface="Calibri"/>
              </a:rPr>
              <a:t>TRINITE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000">
                <a:solidFill>
                  <a:srgbClr val="000000"/>
                </a:solidFill>
                <a:latin typeface="Calibri"/>
              </a:rPr>
              <a:t>FFPM 267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000">
                <a:solidFill>
                  <a:srgbClr val="000000"/>
                </a:solidFill>
                <a:latin typeface="Calibri"/>
              </a:rPr>
              <a:t>VAVAKA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000">
                <a:solidFill>
                  <a:srgbClr val="000000"/>
                </a:solidFill>
                <a:latin typeface="Calibri"/>
              </a:rPr>
              <a:t>FANKALAZANA NY TENIN'
ANDRIAMANITRA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000">
                <a:solidFill>
                  <a:srgbClr val="000000"/>
                </a:solidFill>
                <a:latin typeface="Calibri"/>
              </a:rPr>
              <a:t>FOTOANA HO AN'NY ANKIZY SY NY TANORA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000">
                <a:solidFill>
                  <a:srgbClr val="000000"/>
                </a:solidFill>
                <a:latin typeface="Calibri"/>
              </a:rPr>
              <a:t>Ohabolana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